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 Slab"/>
      <p:regular r:id="rId14"/>
      <p:bold r:id="rId15"/>
    </p:embeddedFont>
    <p:embeddedFont>
      <p:font typeface="Robo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Slab-bold.fntdata"/><Relationship Id="rId14" Type="http://schemas.openxmlformats.org/officeDocument/2006/relationships/font" Target="fonts/RobotoSlab-regular.fntdata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Italic.fntdata"/><Relationship Id="rId6" Type="http://schemas.openxmlformats.org/officeDocument/2006/relationships/slide" Target="slides/slide1.xml"/><Relationship Id="rId18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4a480e73c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4a480e73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4a480e73c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4a480e73c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4a480e73c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4a480e73c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4c15de4980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4c15de4980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4c15de4980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4c15de4980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4c15de4980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4c15de4980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4c15de4980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4c15de4980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DD Track +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Users, Work &amp; Timeframes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Our Situation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</a:t>
            </a:r>
            <a:r>
              <a:rPr lang="en-GB"/>
              <a:t>he current DD Track System was written in 2006 by our in-house developers.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This is what the users are saying about it:</a:t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"You use Amazon, and then you use this, and the difference is pretty striking."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"I have two hours to put as much (stock) on as I can.  Because it is slow, I can't get as much stock uploaded as I do to the other platforms."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"A good day is when we don't have to call up to get a problem sorted out."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"We have to keep a special machine on the network to run it.  It's a bit of a Noddy job."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"It's rubbish."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Our Opportunities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DD Track was written by developers, not for users, and so it maps onto developers processes rather than what people do.  </a:t>
            </a:r>
            <a:r>
              <a:rPr b="1" lang="en-GB"/>
              <a:t>We should to structure DORIS around what our Suppliers do, because that would allow them to use the system quicker.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DD Track was built a long time ago, and has been patched with new features, and those new features require a lot of domain knowledge to run.  </a:t>
            </a:r>
            <a:r>
              <a:rPr b="1" lang="en-GB"/>
              <a:t>We should build those features into the Supplier journey, because it would reduce their reliance on our Colleagues to offer support.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DD Track was built around old technology.  Moving to a REST API structure will improve performance.  </a:t>
            </a:r>
            <a:r>
              <a:rPr b="1" lang="en-GB"/>
              <a:t>We should make a faster system for Suppliers, because that would allow them to upload more stock.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Our User Groups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Suppliers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Most Common: Heavy Users who transact 1,000 units a week.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Then: Light Users who transact less than 50 units a week.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Finally: Users in the middle.  We have very few.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Colleagues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Our Relationship Managers &amp; System Administrators.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IT Professionals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People at FGH &amp; at Suppliers have to maintain Windows 7 XP Machines.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User: Suppliers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Suppliers work with our app to add products to our websites.  We are in competition for their attention with some heavy hitters in home delivery platforms like Amazon.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They work full weeks and split their time between us and the other home delivery platforms.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They want us to build a better system but, if we do not, eventually they will stop selling on our platform.</a:t>
            </a:r>
            <a:endParaRPr/>
          </a:p>
        </p:txBody>
      </p:sp>
      <p:sp>
        <p:nvSpPr>
          <p:cNvPr id="89" name="Google Shape;89;p17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What We Owe Them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An app which makes their work easier, and respects their time.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What We Will Get From Them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More product uploaded to the site, so we can make more money from that product.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Our Colleagues at FGH are experts at negotiating with suppliers to try to source the best products - often as exclusives - for our websites.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They work around 40 hours a week, and are need to be across a lot of different Suppliers.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They are eager to help us build a system which improves the experience for Suppliers.</a:t>
            </a:r>
            <a:endParaRPr/>
          </a:p>
        </p:txBody>
      </p:sp>
      <p:sp>
        <p:nvSpPr>
          <p:cNvPr id="95" name="Google Shape;95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User: </a:t>
            </a:r>
            <a:r>
              <a:rPr lang="en-GB"/>
              <a:t>Colleagues</a:t>
            </a:r>
            <a:endParaRPr/>
          </a:p>
        </p:txBody>
      </p:sp>
      <p:sp>
        <p:nvSpPr>
          <p:cNvPr id="96" name="Google Shape;96;p18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/>
              <a:t>What We Owe Them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The chance to make their job about helping Suppliers with Supply problems, not with Tech Support.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/>
              <a:t>What We Will Get From Them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Better relationships with Suppliers allowing us to get involved in getting suppliers to give us the products.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User: </a:t>
            </a:r>
            <a:r>
              <a:rPr lang="en-GB"/>
              <a:t>IT Professionals</a:t>
            </a:r>
            <a:endParaRPr/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Working alongside both Suppliers and Colleagues, the IT Professionals are people who we inconvenience with the poor state of DD Track.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Their main priorities lay a long way away from the apps people use.  We want to not move up their list of worries.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They are not going to help us build this system, but they will tell us when we cause them problems.</a:t>
            </a:r>
            <a:endParaRPr/>
          </a:p>
        </p:txBody>
      </p:sp>
      <p:sp>
        <p:nvSpPr>
          <p:cNvPr id="103" name="Google Shape;103;p19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/>
              <a:t>What We Owe Them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To not have to worry about our app any more than they do the Amazon app.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/>
              <a:t>What We Will Get From Them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They will be needed to solve issues for our Colleagues and Suppliers, so will never block their work.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Work &amp; Timeframes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Discovery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We have already started finding out what people want, we carry this on with creating solutions and getting feedback on them.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Wireframes, Prototypes &amp; Designs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We have something visual to show </a:t>
            </a:r>
            <a:r>
              <a:rPr lang="en-GB"/>
              <a:t>people</a:t>
            </a:r>
            <a:r>
              <a:rPr lang="en-GB"/>
              <a:t> what they are getting.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Development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We build what people want by creating a </a:t>
            </a:r>
            <a:r>
              <a:rPr lang="en-GB"/>
              <a:t>responsive web application front and an API based backend that is future-proof.</a:t>
            </a:r>
            <a:endParaRPr/>
          </a:p>
        </p:txBody>
      </p:sp>
      <p:sp>
        <p:nvSpPr>
          <p:cNvPr id="110" name="Google Shape;110;p20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Agile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We will run the project in using an Agile Framework, allowing for a </a:t>
            </a:r>
            <a:r>
              <a:rPr lang="en-GB"/>
              <a:t>constant</a:t>
            </a:r>
            <a:r>
              <a:rPr lang="en-GB"/>
              <a:t> iteration and improvement system.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This means we will be talking to Colleagues &amp; Suppliers all the way through the process.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Timeframes</a:t>
            </a:r>
            <a:r>
              <a:rPr lang="en-GB"/>
              <a:t> 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First look in fifteen weeks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Working version in twenty-five weeks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Done in six months.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